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62" r:id="rId18"/>
    <p:sldId id="277" r:id="rId19"/>
    <p:sldId id="278" r:id="rId20"/>
    <p:sldId id="276" r:id="rId21"/>
    <p:sldId id="263" r:id="rId22"/>
    <p:sldId id="279" r:id="rId23"/>
    <p:sldId id="280" r:id="rId24"/>
  </p:sldIdLst>
  <p:sldSz cx="12192000" cy="6858000"/>
  <p:notesSz cx="6858000" cy="9144000"/>
  <p:embeddedFontLst>
    <p:embeddedFont>
      <p:font typeface="AppleSDGothicNeoB00" panose="020B0600000101010101" charset="-127"/>
      <p:regular r:id="rId26"/>
    </p:embeddedFont>
    <p:embeddedFont>
      <p:font typeface="AppleSDGothicNeoEB00" panose="020B0600000101010101" charset="-127"/>
      <p:regular r:id="rId27"/>
    </p:embeddedFont>
    <p:embeddedFont>
      <p:font typeface="AppleSDGothicNeoH00" panose="020B0600000101010101" charset="-127"/>
      <p:regular r:id="rId28"/>
    </p:embeddedFont>
    <p:embeddedFont>
      <p:font typeface="AppleSDGothicNeoL00" panose="020B0600000101010101" charset="-127"/>
      <p:regular r:id="rId29"/>
    </p:embeddedFont>
    <p:embeddedFont>
      <p:font typeface="AppleSDGothicNeoM00" panose="020B0600000101010101" charset="-127"/>
      <p:regular r:id="rId30"/>
    </p:embeddedFont>
    <p:embeddedFont>
      <p:font typeface="AppleSDGothicNeoR00" panose="020B0600000101010101" charset="-127"/>
      <p:regular r:id="rId31"/>
    </p:embeddedFont>
    <p:embeddedFont>
      <p:font typeface="AppleSDGothicNeoSB00" panose="020B0600000101010101" charset="-127"/>
      <p:regular r:id="rId32"/>
    </p:embeddedFont>
    <p:embeddedFont>
      <p:font typeface="AppleSDGothicNeoT00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B0604000101010101" pitchFamily="50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06"/>
    <a:srgbClr val="FFC84E"/>
    <a:srgbClr val="F6F6F6"/>
    <a:srgbClr val="F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10" d="100"/>
          <a:sy n="110" d="100"/>
        </p:scale>
        <p:origin x="10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뒤에 보이는 글들은 </a:t>
            </a:r>
            <a:r>
              <a:rPr lang="ko-KR" altLang="en-US" baseline="0" dirty="0"/>
              <a:t>인터넷을 </a:t>
            </a:r>
            <a:r>
              <a:rPr lang="ko-KR" altLang="en-US" baseline="0" dirty="0" err="1"/>
              <a:t>하다보면</a:t>
            </a:r>
            <a:r>
              <a:rPr lang="ko-KR" altLang="en-US" baseline="0" dirty="0"/>
              <a:t> 한번은 봤을 웃기면서 슬픈 </a:t>
            </a:r>
            <a:r>
              <a:rPr lang="ko-KR" altLang="en-US" baseline="0" dirty="0" err="1"/>
              <a:t>중고나라의</a:t>
            </a:r>
            <a:r>
              <a:rPr lang="ko-KR" altLang="en-US" baseline="0" dirty="0"/>
              <a:t> 사기피해 </a:t>
            </a:r>
            <a:r>
              <a:rPr lang="ko-KR" altLang="en-US" baseline="0" dirty="0" err="1"/>
              <a:t>유머글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8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그럼에도 불구하고 </a:t>
            </a:r>
            <a:r>
              <a:rPr lang="ko-KR" altLang="en-US" dirty="0" err="1"/>
              <a:t>중고나라의</a:t>
            </a:r>
            <a:r>
              <a:rPr lang="ko-KR" altLang="en-US" dirty="0"/>
              <a:t> </a:t>
            </a:r>
            <a:r>
              <a:rPr lang="ko-KR" altLang="en-US" dirty="0" err="1"/>
              <a:t>거래액은</a:t>
            </a:r>
            <a:r>
              <a:rPr lang="ko-KR" altLang="en-US" dirty="0"/>
              <a:t> 해마다 </a:t>
            </a:r>
            <a:r>
              <a:rPr lang="en-US" altLang="ko-KR" dirty="0"/>
              <a:t>10% </a:t>
            </a:r>
            <a:r>
              <a:rPr lang="ko-KR" altLang="en-US" dirty="0"/>
              <a:t>이상 증가 왜</a:t>
            </a:r>
            <a:r>
              <a:rPr lang="en-US" altLang="ko-KR" dirty="0"/>
              <a:t>? </a:t>
            </a:r>
            <a:r>
              <a:rPr lang="ko-KR" altLang="en-US" dirty="0"/>
              <a:t>합리적인 소비</a:t>
            </a:r>
            <a:r>
              <a:rPr lang="en-US" altLang="ko-KR" dirty="0"/>
              <a:t>, </a:t>
            </a:r>
            <a:r>
              <a:rPr lang="ko-KR" altLang="en-US" dirty="0" err="1"/>
              <a:t>가성비를</a:t>
            </a:r>
            <a:r>
              <a:rPr lang="ko-KR" altLang="en-US" dirty="0"/>
              <a:t> 추구하는 </a:t>
            </a:r>
            <a:r>
              <a:rPr lang="en-US" altLang="ko-KR" dirty="0"/>
              <a:t>20~30</a:t>
            </a:r>
            <a:r>
              <a:rPr lang="ko-KR" altLang="en-US" dirty="0"/>
              <a:t>대의 소비 이코노미스트들의 </a:t>
            </a:r>
            <a:r>
              <a:rPr lang="ko-KR" altLang="en-US" dirty="0" err="1"/>
              <a:t>알뜰소비</a:t>
            </a:r>
            <a:r>
              <a:rPr lang="ko-KR" altLang="en-US" dirty="0"/>
              <a:t> 때문 긍정적인 면도 있지만 </a:t>
            </a:r>
            <a:r>
              <a:rPr lang="ko-KR" altLang="en-US" dirty="0" err="1"/>
              <a:t>중고거래의</a:t>
            </a:r>
            <a:r>
              <a:rPr lang="ko-KR" altLang="en-US" dirty="0"/>
              <a:t> 가장 큰 걱정인 사기를 막기 위해 </a:t>
            </a:r>
            <a:r>
              <a:rPr lang="en-US" altLang="ko-KR" dirty="0"/>
              <a:t>&gt; </a:t>
            </a:r>
            <a:r>
              <a:rPr lang="ko-KR" altLang="en-US" dirty="0" err="1"/>
              <a:t>다음장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아이템매니아의 거래 시스템</a:t>
            </a:r>
            <a:r>
              <a:rPr lang="ko-KR" altLang="en-US" baseline="0" dirty="0"/>
              <a:t> 또한 벤치마킹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3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6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8" y="2214564"/>
            <a:ext cx="6477023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643063"/>
            <a:ext cx="109728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984220"/>
            <a:ext cx="53848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5923473" y="6578876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59098" y="2257532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4695252" y="6581342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461166" y="6578875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47540"/>
              </p:ext>
            </p:extLst>
          </p:nvPr>
        </p:nvGraphicFramePr>
        <p:xfrm>
          <a:off x="1955321" y="1456140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1955321" y="1456140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828705" y="2769565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810002" y="3174093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810002" y="3464807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10002" y="3981743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10002" y="449868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10002" y="5015617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10002" y="5306331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41653" y="5995807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47973" y="2779003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35615" y="4498680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757165" y="2794562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749616" y="318269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49616" y="3471363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733045" y="3990181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749616" y="4508999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749616" y="502492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740991" y="5309631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583396" y="5015192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83395" y="5306330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90382" y="5995807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30556" y="5309631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530556" y="5021721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991409" y="4505807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3732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952767" y="2783382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3719764" y="2059649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3732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719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719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19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3719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680825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06297"/>
              </p:ext>
            </p:extLst>
          </p:nvPr>
        </p:nvGraphicFramePr>
        <p:xfrm>
          <a:off x="1955321" y="1456140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핵심 이미지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62355" y="1621767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3789" y="1621767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86357" y="1673529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62355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62355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62354" y="4138958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287329" y="4138958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369169" y="4138958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62355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7865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19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55367" y="1770572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707" y="1779202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04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5491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66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26220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07185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68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36609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92379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8780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1955321" y="1456140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697860" y="1912053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97860" y="2444016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97860" y="2975979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97860" y="350794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97860" y="403990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97860" y="457186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97860" y="510383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580632" y="5765545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56189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6189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6188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8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56186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1746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31746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56185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1955321" y="1456140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8331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01449" y="2384339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21057" y="2384339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16649" y="2389086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97398" y="2384339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12598" y="2384339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04764" y="1961644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3282" y="2392011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22573" y="2397668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92164" y="2400638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11089" y="2388174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54863" y="2397667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863" y="1969316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1955321" y="1456140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48331" y="1859856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43509" y="2161781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3509" y="2684540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00487" y="2685731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90193" y="3200516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90193" y="3739546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90194" y="428232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43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00401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43510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03097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13635" y="5921192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03425" y="2719417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183377" y="32285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182159" y="4316006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83377" y="37751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85233" y="5146612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1955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1955321" y="1456140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48331" y="1859856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43509" y="2684540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57224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343509" y="2161781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38401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08972" y="3183597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08605" y="3203910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10667" y="3706204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23324" y="3754233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9468" y="3706204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41619" y="3754233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10667" y="4227944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23324" y="4275973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229468" y="4227944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41619" y="4275973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08972" y="268717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08605" y="270748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029954" y="2233501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452981" y="2227569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32037" y="4841161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897435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4972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5540" y="286056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50" y="1110216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793" y="294682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99" y="1030340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4007739" y="913447"/>
            <a:ext cx="417652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4842511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4847273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4842511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4699636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4680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4699635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4847273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5582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5216258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372157" y="1097004"/>
            <a:ext cx="1214886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0097" y="496840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784" y="4045790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5749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82008" y="3960967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6100951" y="3899251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00439" y="3697494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1695" y="4099098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88032" y="3347805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820046" y="4203858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646402" y="4001865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6919515" y="3747818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94140" y="3531019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6507192" y="4291645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8221588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06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923926" y="0"/>
            <a:ext cx="1057275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9092500">
            <a:off x="8381999" y="4661301"/>
            <a:ext cx="140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accent6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성시기꼬</a:t>
            </a:r>
            <a:endParaRPr lang="ko-KR" altLang="en-US" sz="1200" dirty="0">
              <a:solidFill>
                <a:schemeClr val="accent6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14476" y="-3632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4046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1524000" y="2199733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341148" y="876563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6415180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59095" y="2300664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"/>
                      </a14:imgEffect>
                      <a14:imgEffect>
                        <a14:colorTemperature colorTemp="6359"/>
                      </a14:imgEffect>
                      <a14:imgEffect>
                        <a14:saturation sat="51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5551118" y="6170662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1847470" y="476631"/>
            <a:ext cx="453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5560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4767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1955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071622" y="2983753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37208" y="496647"/>
            <a:ext cx="4451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‘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중고나라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’ </a:t>
            </a:r>
            <a:r>
              <a:rPr lang="ko-KR" altLang="en-US" sz="36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거래액은</a:t>
            </a:r>
            <a:endParaRPr lang="en-US" altLang="ko-KR" sz="3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해마다 </a:t>
            </a:r>
            <a:r>
              <a:rPr lang="en-US" altLang="ko-KR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10% </a:t>
            </a:r>
            <a:r>
              <a:rPr lang="ko-KR" altLang="en-US" sz="3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이상 증가</a:t>
            </a:r>
          </a:p>
        </p:txBody>
      </p:sp>
      <p:sp>
        <p:nvSpPr>
          <p:cNvPr id="6" name="TextBox 5"/>
          <p:cNvSpPr txBox="1"/>
          <p:nvPr/>
        </p:nvSpPr>
        <p:spPr>
          <a:xfrm rot="21121662">
            <a:off x="1872979" y="2064089"/>
            <a:ext cx="1475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희망편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합리적인 소비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 거래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생각도 못한 네고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 rot="21057146">
            <a:off x="4162001" y="3084542"/>
            <a:ext cx="1431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중고거래 </a:t>
            </a:r>
            <a:r>
              <a:rPr lang="ko-KR" altLang="en-US" sz="800" dirty="0" err="1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절망편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연락두절 판매자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도착한 벽돌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무수한 무나 요청이</a:t>
            </a:r>
            <a:r>
              <a:rPr lang="en-US" altLang="ko-KR" sz="8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96135" y="1079558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0816" y="470768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294410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70195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14476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3807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808039" y="3865889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4353466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26304" y="831746"/>
            <a:ext cx="6963349" cy="5238334"/>
            <a:chOff x="1244844" y="607459"/>
            <a:chExt cx="6963349" cy="523833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1244844" y="607459"/>
              <a:ext cx="1306573" cy="407753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44845" y="1704326"/>
              <a:ext cx="1306573" cy="3732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로그인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20993" y="607459"/>
              <a:ext cx="1306573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297844" y="2346596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새소식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97843" y="2985191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중고거래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97843" y="3626319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자유게시판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97843" y="4269868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고객센터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7843" y="4913417"/>
              <a:ext cx="1306573" cy="3745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마이페이지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8936" y="122784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공지사항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1410" y="1867723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21409" y="2528562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등록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28936" y="318682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321409" y="4499434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Q&amp;A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21408" y="515573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신고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196675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수정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231932" y="1413948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탈퇴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28936" y="3843129"/>
              <a:ext cx="1306573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</a:t>
              </a:r>
              <a:r>
                <a:rPr lang="en-US" altLang="ko-KR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75055" y="5845791"/>
              <a:ext cx="9995" cy="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190517" y="5155739"/>
              <a:ext cx="963944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작성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44325" y="607459"/>
              <a:ext cx="1063422" cy="3697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회원관리</a:t>
              </a:r>
            </a:p>
          </p:txBody>
        </p:sp>
        <p:cxnSp>
          <p:nvCxnSpPr>
            <p:cNvPr id="50" name="직선 연결선 49"/>
            <p:cNvCxnSpPr/>
            <p:nvPr/>
          </p:nvCxnSpPr>
          <p:spPr>
            <a:xfrm flipH="1">
              <a:off x="7071694" y="855493"/>
              <a:ext cx="1" cy="7535"/>
            </a:xfrm>
            <a:prstGeom prst="line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/>
            <p:cNvSpPr/>
            <p:nvPr/>
          </p:nvSpPr>
          <p:spPr>
            <a:xfrm>
              <a:off x="6743802" y="2163397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쪽지함</a:t>
              </a:r>
              <a:endPara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43802" y="2821659"/>
              <a:ext cx="976261" cy="3651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거래내역</a:t>
              </a: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1898132" y="1095554"/>
              <a:ext cx="0" cy="497455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1374007" y="660691"/>
              <a:ext cx="123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bg1">
                      <a:lumMod val="95000"/>
                    </a:schemeClr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메인페이지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1898129" y="2218015"/>
              <a:ext cx="3" cy="2863584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196525" y="1054309"/>
              <a:ext cx="0" cy="113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>
              <a:off x="1898130" y="252856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>
              <a:off x="1898130" y="317247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1898130" y="379450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1898129" y="444667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1898129" y="5072973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2973556" y="76589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/>
            <p:nvPr/>
          </p:nvCxnSpPr>
          <p:spPr>
            <a:xfrm>
              <a:off x="3965595" y="141394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/>
            <p:cNvCxnSpPr/>
            <p:nvPr/>
          </p:nvCxnSpPr>
          <p:spPr>
            <a:xfrm>
              <a:off x="3965595" y="2077621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3965595" y="2703918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>
              <a:off x="3965595" y="335976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965595" y="4023212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>
              <a:off x="3965595" y="4679374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/>
            <p:nvPr/>
          </p:nvCxnSpPr>
          <p:spPr>
            <a:xfrm>
              <a:off x="3965595" y="5354555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753817" y="5354555"/>
              <a:ext cx="291084" cy="6366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/>
            <p:nvPr/>
          </p:nvCxnSpPr>
          <p:spPr>
            <a:xfrm>
              <a:off x="6107501" y="3020123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/>
            <p:nvPr/>
          </p:nvCxnSpPr>
          <p:spPr>
            <a:xfrm>
              <a:off x="6107501" y="2353226"/>
              <a:ext cx="536824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>
              <a:off x="6107501" y="744987"/>
              <a:ext cx="259133" cy="0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2964930" y="757272"/>
              <a:ext cx="0" cy="1133701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3965595" y="1410426"/>
              <a:ext cx="0" cy="112676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3960164" y="4457155"/>
              <a:ext cx="0" cy="9123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 flipH="1">
              <a:off x="3960164" y="2704596"/>
              <a:ext cx="5394" cy="132724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6102071" y="739686"/>
              <a:ext cx="0" cy="4182357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V="1">
              <a:off x="6102071" y="4904725"/>
              <a:ext cx="1474506" cy="8692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2964930" y="5771070"/>
              <a:ext cx="4611647" cy="8626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7576577" y="4903101"/>
              <a:ext cx="0" cy="87659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2964929" y="5393543"/>
              <a:ext cx="6241" cy="38615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674188" y="1890973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flipH="1">
              <a:off x="3669423" y="2528562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H="1">
              <a:off x="3674912" y="4462844"/>
              <a:ext cx="290741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flipH="1">
              <a:off x="6672988" y="1167462"/>
              <a:ext cx="104707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/>
            <p:nvPr/>
          </p:nvCxnSpPr>
          <p:spPr>
            <a:xfrm>
              <a:off x="6681115" y="1167462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>
              <a:off x="7720062" y="1158836"/>
              <a:ext cx="0" cy="168193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4349305" y="6353015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71" y="936516"/>
            <a:ext cx="7504981" cy="47051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4740" y="6368865"/>
            <a:ext cx="3519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주요 서비스 기획           메뉴 구조도</a:t>
            </a: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917</Words>
  <Application>Microsoft Office PowerPoint</Application>
  <PresentationFormat>와이드스크린</PresentationFormat>
  <Paragraphs>387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AppleSDGothicNeoH00</vt:lpstr>
      <vt:lpstr>AppleSDGothicNeoL00</vt:lpstr>
      <vt:lpstr>AppleSDGothicNeoT00</vt:lpstr>
      <vt:lpstr>AppleSDGothicNeoB00</vt:lpstr>
      <vt:lpstr>함초롬돋움</vt:lpstr>
      <vt:lpstr>AppleSDGothicNeoSB00</vt:lpstr>
      <vt:lpstr>AppleSDGothicNeoEB00</vt:lpstr>
      <vt:lpstr>AppleSDGothicNeoM00</vt:lpstr>
      <vt:lpstr>맑은 고딕</vt:lpstr>
      <vt:lpstr>Arial</vt:lpstr>
      <vt:lpstr>AppleSDGothicNeoR00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곽 희남</cp:lastModifiedBy>
  <cp:revision>104</cp:revision>
  <dcterms:created xsi:type="dcterms:W3CDTF">2019-05-31T15:44:14Z</dcterms:created>
  <dcterms:modified xsi:type="dcterms:W3CDTF">2019-06-03T02:57:57Z</dcterms:modified>
  <cp:category/>
  <cp:contentStatus>화면 슬라이드 쇼(4:3)</cp:contentStatus>
</cp:coreProperties>
</file>